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B80EC-EDBC-43C1-AE54-09EC1B670A9A}" type="datetimeFigureOut">
              <a:rPr lang="pt-BR" smtClean="0"/>
              <a:t>23/07/2011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632A-0D07-4AF3-8BAC-77F4C00376E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33" name="Picture 9" descr="C:\Users\Éveni e Alberto\Desktop\Ideais\Sli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Éveni e Alberto\Desktop\Ideais\Sli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Éveni e Alberto\Desktop\Ideais\Sli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Éveni e Alberto\Desktop\Ideais\Slid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Éveni e Alberto\Desktop\Ideais\Slid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Éveni e Alberto\Desktop\Ideais\Slid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Éveni e Alberto\Desktop\Ideais\Slid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Éveni e Alberto\Desktop\Hi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Éveni e Alberto</dc:creator>
  <cp:lastModifiedBy>Éveni e Alberto</cp:lastModifiedBy>
  <cp:revision>1</cp:revision>
  <dcterms:created xsi:type="dcterms:W3CDTF">2011-07-23T18:46:18Z</dcterms:created>
  <dcterms:modified xsi:type="dcterms:W3CDTF">2011-07-23T18:47:45Z</dcterms:modified>
</cp:coreProperties>
</file>